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donbassopera.com/sites/default/files/viktor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19" y="0"/>
            <a:ext cx="92525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fs00.infourok.ru/images/doc/223/21838/8/img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Блок-схема: решение 4"/>
          <p:cNvSpPr/>
          <p:nvPr/>
        </p:nvSpPr>
        <p:spPr>
          <a:xfrm>
            <a:off x="1979712" y="620688"/>
            <a:ext cx="720080" cy="86409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frame-baby.ru/uploads/posts/2011-02/1298407495_scena-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1259632" y="0"/>
            <a:ext cx="5760640" cy="141277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  <a:b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«МЫ АРТИСТЫ»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900igr.net/datas/mkhk/Teatralnaja-Moskva/0022-022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5604" name="Picture 4" descr="https://ds04.infourok.ru/uploads/ex/05d9/0004ad40-9422b6b4/2/img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ppt4web.ru/images/73/9027/31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arhivurokov.ru/multiurok/html/2017/05/23/s_592453836ff43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713985"/>
          </a:xfrm>
          <a:prstGeom prst="rect">
            <a:avLst/>
          </a:prstGeom>
          <a:noFill/>
        </p:spPr>
      </p:pic>
      <p:sp>
        <p:nvSpPr>
          <p:cNvPr id="7" name="Блок-схема: решение 6"/>
          <p:cNvSpPr/>
          <p:nvPr/>
        </p:nvSpPr>
        <p:spPr>
          <a:xfrm>
            <a:off x="1979712" y="0"/>
            <a:ext cx="5472608" cy="148478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КОНКУРС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s://arhivurokov.ru/multiurok/html/2017/02/19/s_58a995166ec75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3999" cy="6858001"/>
          </a:xfrm>
          <a:prstGeom prst="rect">
            <a:avLst/>
          </a:prstGeom>
          <a:noFill/>
        </p:spPr>
      </p:pic>
      <p:sp>
        <p:nvSpPr>
          <p:cNvPr id="5" name="Ромб 4"/>
          <p:cNvSpPr/>
          <p:nvPr/>
        </p:nvSpPr>
        <p:spPr>
          <a:xfrm>
            <a:off x="2411760" y="2276872"/>
            <a:ext cx="3960440" cy="100811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«СОБЕРИ ЦЕЛОЕ»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1619672" y="836712"/>
            <a:ext cx="936104" cy="86409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FF00"/>
                </a:solidFill>
              </a:rPr>
              <a:t>2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www.nevelsk-otd-obr.ru/Konkurs/e078a5d929abce960c4f67bdff0158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Блок-схема: решение 4"/>
          <p:cNvSpPr/>
          <p:nvPr/>
        </p:nvSpPr>
        <p:spPr>
          <a:xfrm>
            <a:off x="251520" y="4005064"/>
            <a:ext cx="936104" cy="118871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решение 5"/>
          <p:cNvSpPr/>
          <p:nvPr/>
        </p:nvSpPr>
        <p:spPr>
          <a:xfrm>
            <a:off x="1763688" y="4797152"/>
            <a:ext cx="6552728" cy="20608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«УГАДАЙ НАЗВАНИЕ ТЕАТРА»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www.maam.ru/upload/blogs/detsad-280063-1436945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ds02.infourok.ru/uploads/ex/1134/00079ecb-280a09e5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620688"/>
            <a:ext cx="345638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masterclassy.masterpodelok.com/uploads/posts/2013-01-21/image_87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dou254.ucoz.ru/_nw/1/670916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16</Words>
  <Application>Microsoft Office PowerPoint</Application>
  <PresentationFormat>Экран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EVM</dc:creator>
  <cp:lastModifiedBy>о</cp:lastModifiedBy>
  <cp:revision>7</cp:revision>
  <dcterms:created xsi:type="dcterms:W3CDTF">2018-03-25T16:40:06Z</dcterms:created>
  <dcterms:modified xsi:type="dcterms:W3CDTF">2018-03-29T09:57:48Z</dcterms:modified>
</cp:coreProperties>
</file>